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9"/>
  </p:notesMasterIdLst>
  <p:handoutMasterIdLst>
    <p:handoutMasterId r:id="rId220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3" r:id="rId2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38" d="100"/>
          <a:sy n="38" d="100"/>
        </p:scale>
        <p:origin x="14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viewProps" Target="view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theme" Target="theme/theme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55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1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1.pn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1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1.png"/><Relationship Id="rId7" Type="http://schemas.openxmlformats.org/officeDocument/2006/relationships/image" Target="../media/image433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1.png"/><Relationship Id="rId7" Type="http://schemas.openxmlformats.org/officeDocument/2006/relationships/image" Target="../media/image435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98837"/>
            <a:ext cx="4407418" cy="4124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48012"/>
            <a:ext cx="4506300" cy="4095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73" y="2354249"/>
            <a:ext cx="3495601" cy="4089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666" y="2404990"/>
            <a:ext cx="4491359" cy="3981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861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74104</TotalTime>
  <Words>8051</Words>
  <Application>Microsoft Office PowerPoint</Application>
  <PresentationFormat>Widescreen</PresentationFormat>
  <Paragraphs>1719</Paragraphs>
  <Slides>214</Slides>
  <Notes>212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18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274</cp:revision>
  <dcterms:created xsi:type="dcterms:W3CDTF">2024-05-25T18:34:36Z</dcterms:created>
  <dcterms:modified xsi:type="dcterms:W3CDTF">2024-10-18T03:13:56Z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